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45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A783388-559F-41F3-9792-93F4EE257F4E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1420DFE5-A744-4ED0-830C-B6767A28087E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3963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3388-559F-41F3-9792-93F4EE257F4E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DFE5-A744-4ED0-830C-B6767A280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756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3388-559F-41F3-9792-93F4EE257F4E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DFE5-A744-4ED0-830C-B6767A28087E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1902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3388-559F-41F3-9792-93F4EE257F4E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DFE5-A744-4ED0-830C-B6767A280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946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3388-559F-41F3-9792-93F4EE257F4E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DFE5-A744-4ED0-830C-B6767A28087E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7945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3388-559F-41F3-9792-93F4EE257F4E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DFE5-A744-4ED0-830C-B6767A28087E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0174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3388-559F-41F3-9792-93F4EE257F4E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DFE5-A744-4ED0-830C-B6767A280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190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3388-559F-41F3-9792-93F4EE257F4E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DFE5-A744-4ED0-830C-B6767A28087E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0147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3388-559F-41F3-9792-93F4EE257F4E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DFE5-A744-4ED0-830C-B6767A280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769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3388-559F-41F3-9792-93F4EE257F4E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DFE5-A744-4ED0-830C-B6767A280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913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3388-559F-41F3-9792-93F4EE257F4E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DFE5-A744-4ED0-830C-B6767A28087E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24592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3388-559F-41F3-9792-93F4EE257F4E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DFE5-A744-4ED0-830C-B6767A28087E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2253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3388-559F-41F3-9792-93F4EE257F4E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DFE5-A744-4ED0-830C-B6767A280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2596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3388-559F-41F3-9792-93F4EE257F4E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DFE5-A744-4ED0-830C-B6767A28087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15995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3388-559F-41F3-9792-93F4EE257F4E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DFE5-A744-4ED0-830C-B6767A28087E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88426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3388-559F-41F3-9792-93F4EE257F4E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DFE5-A744-4ED0-830C-B6767A28087E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67602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83388-559F-41F3-9792-93F4EE257F4E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DFE5-A744-4ED0-830C-B6767A28087E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4190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A783388-559F-41F3-9792-93F4EE257F4E}" type="datetimeFigureOut">
              <a:rPr lang="en-US" smtClean="0"/>
              <a:t>12/10/2019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420DFE5-A744-4ED0-830C-B6767A2808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382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4BE29-39BD-4F22-8E8F-88446964CE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Healthcare Management 3150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3FD526-D803-450A-9055-89C3CBC4BE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Cailey Clam</a:t>
            </a:r>
          </a:p>
          <a:p>
            <a:r>
              <a:rPr lang="en-US" dirty="0"/>
              <a:t>Discussion Post #8</a:t>
            </a:r>
          </a:p>
        </p:txBody>
      </p:sp>
    </p:spTree>
    <p:extLst>
      <p:ext uri="{BB962C8B-B14F-4D97-AF65-F5344CB8AC3E}">
        <p14:creationId xmlns:p14="http://schemas.microsoft.com/office/powerpoint/2010/main" val="3650028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93491-6978-444D-BF90-9E7AC6D98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81805E-8B06-4193-A56C-78223A2527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Being able to working effectively in a group setting</a:t>
            </a:r>
          </a:p>
          <a:p>
            <a:pPr lvl="1"/>
            <a:r>
              <a:rPr lang="en-US" dirty="0"/>
              <a:t>This will help in many settings, like in other classes, and at work.</a:t>
            </a:r>
          </a:p>
          <a:p>
            <a:r>
              <a:rPr lang="en-US" dirty="0"/>
              <a:t>Help me understand my own insurance a little better</a:t>
            </a:r>
          </a:p>
          <a:p>
            <a:pPr lvl="1"/>
            <a:r>
              <a:rPr lang="en-US" dirty="0"/>
              <a:t>I know have more of an understanding of my own health insurance, and what exactly I am paying for.</a:t>
            </a:r>
          </a:p>
        </p:txBody>
      </p:sp>
    </p:spTree>
    <p:extLst>
      <p:ext uri="{BB962C8B-B14F-4D97-AF65-F5344CB8AC3E}">
        <p14:creationId xmlns:p14="http://schemas.microsoft.com/office/powerpoint/2010/main" val="1714311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DC9CF-D91C-4D6A-BFC4-7EFB04A9A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Professional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C86813-160D-418C-B3FB-0B942ACC0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Working in healthcare already, I was able to get more of an understanding of the industry. </a:t>
            </a:r>
          </a:p>
          <a:p>
            <a:pPr lvl="1"/>
            <a:r>
              <a:rPr lang="en-US" dirty="0"/>
              <a:t>I currently work in a very specific setting and I don’t get to see other parts of the hospital very often. I was able to view more of an insurance side of this.</a:t>
            </a:r>
          </a:p>
          <a:p>
            <a:pPr lvl="1"/>
            <a:r>
              <a:rPr lang="en-US" dirty="0"/>
              <a:t>I was also able to get more of an understanding of what an ambulatory setting is. Working in </a:t>
            </a:r>
            <a:r>
              <a:rPr lang="en-US" dirty="0" err="1"/>
              <a:t>periop</a:t>
            </a:r>
            <a:r>
              <a:rPr lang="en-US" dirty="0"/>
              <a:t>, I don’t get to see that side of the hospital very often. </a:t>
            </a:r>
          </a:p>
          <a:p>
            <a:pPr lvl="1"/>
            <a:r>
              <a:rPr lang="en-US" dirty="0"/>
              <a:t>Knowing that I want to work in healthcare, this helped me get more of a feel for it and what all goes into healthcare. </a:t>
            </a:r>
          </a:p>
        </p:txBody>
      </p:sp>
    </p:spTree>
    <p:extLst>
      <p:ext uri="{BB962C8B-B14F-4D97-AF65-F5344CB8AC3E}">
        <p14:creationId xmlns:p14="http://schemas.microsoft.com/office/powerpoint/2010/main" val="3570440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07F14-099D-47AF-812D-51B0668F7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Professional Goals Cont.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C9DE78-295B-4D8A-BCDA-76559C7819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While reading the book, I was able to read about healthcare entities.</a:t>
            </a:r>
          </a:p>
          <a:p>
            <a:r>
              <a:rPr lang="en-US" dirty="0"/>
              <a:t>During the assignments, I was able to exercise what I have learned, and apply it to real life situations. For example, during the case study, I was able to use what I knew about ethics and management styles to determine how I would treat an employee that was having issues in the workplace. </a:t>
            </a:r>
          </a:p>
        </p:txBody>
      </p:sp>
    </p:spTree>
    <p:extLst>
      <p:ext uri="{BB962C8B-B14F-4D97-AF65-F5344CB8AC3E}">
        <p14:creationId xmlns:p14="http://schemas.microsoft.com/office/powerpoint/2010/main" val="1494010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DA474-BCF2-452D-89A7-DFC961B70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C2D976-8906-4712-B3C4-1089381172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truly enjoyed taking this class and working with those that I encountered. This class has already helped me in my professional setting, and my personal life!</a:t>
            </a:r>
          </a:p>
        </p:txBody>
      </p:sp>
    </p:spTree>
    <p:extLst>
      <p:ext uri="{BB962C8B-B14F-4D97-AF65-F5344CB8AC3E}">
        <p14:creationId xmlns:p14="http://schemas.microsoft.com/office/powerpoint/2010/main" val="35815464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21</TotalTime>
  <Words>289</Words>
  <Application>Microsoft Office PowerPoint</Application>
  <PresentationFormat>Widescreen</PresentationFormat>
  <Paragraphs>18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Garamond</vt:lpstr>
      <vt:lpstr>Organic</vt:lpstr>
      <vt:lpstr>Healthcare Management 3150</vt:lpstr>
      <vt:lpstr>Personal Goals</vt:lpstr>
      <vt:lpstr>Professional Goals</vt:lpstr>
      <vt:lpstr>Professional Goals Cont.</vt:lpstr>
      <vt:lpstr>Conclusion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Healthcare Management 3150</dc:title>
  <dc:creator>Cailey Noone</dc:creator>
  <cp:lastModifiedBy>rusul hamad</cp:lastModifiedBy>
  <cp:revision>3</cp:revision>
  <dcterms:created xsi:type="dcterms:W3CDTF">2019-12-08T23:53:45Z</dcterms:created>
  <dcterms:modified xsi:type="dcterms:W3CDTF">2019-12-11T05:29:41Z</dcterms:modified>
</cp:coreProperties>
</file>